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9901238"/>
  <p:notesSz cx="7099300" cy="10234613"/>
  <p:defaultTextStyle>
    <a:defPPr>
      <a:defRPr lang="ja-JP"/>
    </a:defPPr>
    <a:lvl1pPr marL="0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768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3536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0304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7073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3841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60609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7377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4145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9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022" y="84"/>
      </p:cViewPr>
      <p:guideLst>
        <p:guide orient="horz" pos="3119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075803"/>
            <a:ext cx="6120765" cy="212234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10702"/>
            <a:ext cx="5040630" cy="25303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3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0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7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3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7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4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8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88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29443"/>
            <a:ext cx="1215152" cy="1126265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5" y="529443"/>
            <a:ext cx="3525441" cy="1126265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14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2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362463"/>
            <a:ext cx="6120765" cy="196649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196569"/>
            <a:ext cx="6120765" cy="216589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7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35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03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70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38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06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73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41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4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5" y="3080386"/>
            <a:ext cx="2370296" cy="871171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7" y="3080386"/>
            <a:ext cx="2370296" cy="871171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98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396508"/>
            <a:ext cx="6480810" cy="165020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16320"/>
            <a:ext cx="3181648" cy="92365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768" indent="0">
              <a:buNone/>
              <a:defRPr sz="2100" b="1"/>
            </a:lvl2pPr>
            <a:lvl3pPr marL="953536" indent="0">
              <a:buNone/>
              <a:defRPr sz="1900" b="1"/>
            </a:lvl3pPr>
            <a:lvl4pPr marL="1430304" indent="0">
              <a:buNone/>
              <a:defRPr sz="1700" b="1"/>
            </a:lvl4pPr>
            <a:lvl5pPr marL="1907073" indent="0">
              <a:buNone/>
              <a:defRPr sz="1700" b="1"/>
            </a:lvl5pPr>
            <a:lvl6pPr marL="2383841" indent="0">
              <a:buNone/>
              <a:defRPr sz="1700" b="1"/>
            </a:lvl6pPr>
            <a:lvl7pPr marL="2860609" indent="0">
              <a:buNone/>
              <a:defRPr sz="1700" b="1"/>
            </a:lvl7pPr>
            <a:lvl8pPr marL="3337377" indent="0">
              <a:buNone/>
              <a:defRPr sz="1700" b="1"/>
            </a:lvl8pPr>
            <a:lvl9pPr marL="381414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139976"/>
            <a:ext cx="3181648" cy="570467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9" y="2216320"/>
            <a:ext cx="3182898" cy="92365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768" indent="0">
              <a:buNone/>
              <a:defRPr sz="2100" b="1"/>
            </a:lvl2pPr>
            <a:lvl3pPr marL="953536" indent="0">
              <a:buNone/>
              <a:defRPr sz="1900" b="1"/>
            </a:lvl3pPr>
            <a:lvl4pPr marL="1430304" indent="0">
              <a:buNone/>
              <a:defRPr sz="1700" b="1"/>
            </a:lvl4pPr>
            <a:lvl5pPr marL="1907073" indent="0">
              <a:buNone/>
              <a:defRPr sz="1700" b="1"/>
            </a:lvl5pPr>
            <a:lvl6pPr marL="2383841" indent="0">
              <a:buNone/>
              <a:defRPr sz="1700" b="1"/>
            </a:lvl6pPr>
            <a:lvl7pPr marL="2860609" indent="0">
              <a:buNone/>
              <a:defRPr sz="1700" b="1"/>
            </a:lvl7pPr>
            <a:lvl8pPr marL="3337377" indent="0">
              <a:buNone/>
              <a:defRPr sz="1700" b="1"/>
            </a:lvl8pPr>
            <a:lvl9pPr marL="381414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9" y="3139976"/>
            <a:ext cx="3182898" cy="570467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02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58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69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394217"/>
            <a:ext cx="2369047" cy="167770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394217"/>
            <a:ext cx="4025504" cy="845043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6" y="2071927"/>
            <a:ext cx="2369047" cy="6772723"/>
          </a:xfrm>
        </p:spPr>
        <p:txBody>
          <a:bodyPr/>
          <a:lstStyle>
            <a:lvl1pPr marL="0" indent="0">
              <a:buNone/>
              <a:defRPr sz="1500"/>
            </a:lvl1pPr>
            <a:lvl2pPr marL="476768" indent="0">
              <a:buNone/>
              <a:defRPr sz="1300"/>
            </a:lvl2pPr>
            <a:lvl3pPr marL="953536" indent="0">
              <a:buNone/>
              <a:defRPr sz="1000"/>
            </a:lvl3pPr>
            <a:lvl4pPr marL="1430304" indent="0">
              <a:buNone/>
              <a:defRPr sz="900"/>
            </a:lvl4pPr>
            <a:lvl5pPr marL="1907073" indent="0">
              <a:buNone/>
              <a:defRPr sz="900"/>
            </a:lvl5pPr>
            <a:lvl6pPr marL="2383841" indent="0">
              <a:buNone/>
              <a:defRPr sz="900"/>
            </a:lvl6pPr>
            <a:lvl7pPr marL="2860609" indent="0">
              <a:buNone/>
              <a:defRPr sz="900"/>
            </a:lvl7pPr>
            <a:lvl8pPr marL="3337377" indent="0">
              <a:buNone/>
              <a:defRPr sz="900"/>
            </a:lvl8pPr>
            <a:lvl9pPr marL="381414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7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6930867"/>
            <a:ext cx="4320540" cy="81822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84695"/>
            <a:ext cx="4320540" cy="5940743"/>
          </a:xfrm>
        </p:spPr>
        <p:txBody>
          <a:bodyPr/>
          <a:lstStyle>
            <a:lvl1pPr marL="0" indent="0">
              <a:buNone/>
              <a:defRPr sz="3300"/>
            </a:lvl1pPr>
            <a:lvl2pPr marL="476768" indent="0">
              <a:buNone/>
              <a:defRPr sz="2900"/>
            </a:lvl2pPr>
            <a:lvl3pPr marL="953536" indent="0">
              <a:buNone/>
              <a:defRPr sz="2500"/>
            </a:lvl3pPr>
            <a:lvl4pPr marL="1430304" indent="0">
              <a:buNone/>
              <a:defRPr sz="2100"/>
            </a:lvl4pPr>
            <a:lvl5pPr marL="1907073" indent="0">
              <a:buNone/>
              <a:defRPr sz="2100"/>
            </a:lvl5pPr>
            <a:lvl6pPr marL="2383841" indent="0">
              <a:buNone/>
              <a:defRPr sz="2100"/>
            </a:lvl6pPr>
            <a:lvl7pPr marL="2860609" indent="0">
              <a:buNone/>
              <a:defRPr sz="2100"/>
            </a:lvl7pPr>
            <a:lvl8pPr marL="3337377" indent="0">
              <a:buNone/>
              <a:defRPr sz="2100"/>
            </a:lvl8pPr>
            <a:lvl9pPr marL="381414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749095"/>
            <a:ext cx="4320540" cy="1162020"/>
          </a:xfrm>
        </p:spPr>
        <p:txBody>
          <a:bodyPr/>
          <a:lstStyle>
            <a:lvl1pPr marL="0" indent="0">
              <a:buNone/>
              <a:defRPr sz="1500"/>
            </a:lvl1pPr>
            <a:lvl2pPr marL="476768" indent="0">
              <a:buNone/>
              <a:defRPr sz="1300"/>
            </a:lvl2pPr>
            <a:lvl3pPr marL="953536" indent="0">
              <a:buNone/>
              <a:defRPr sz="1000"/>
            </a:lvl3pPr>
            <a:lvl4pPr marL="1430304" indent="0">
              <a:buNone/>
              <a:defRPr sz="900"/>
            </a:lvl4pPr>
            <a:lvl5pPr marL="1907073" indent="0">
              <a:buNone/>
              <a:defRPr sz="900"/>
            </a:lvl5pPr>
            <a:lvl6pPr marL="2383841" indent="0">
              <a:buNone/>
              <a:defRPr sz="900"/>
            </a:lvl6pPr>
            <a:lvl7pPr marL="2860609" indent="0">
              <a:buNone/>
              <a:defRPr sz="900"/>
            </a:lvl7pPr>
            <a:lvl8pPr marL="3337377" indent="0">
              <a:buNone/>
              <a:defRPr sz="900"/>
            </a:lvl8pPr>
            <a:lvl9pPr marL="381414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50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396508"/>
            <a:ext cx="6480810" cy="1650207"/>
          </a:xfrm>
          <a:prstGeom prst="rect">
            <a:avLst/>
          </a:prstGeom>
        </p:spPr>
        <p:txBody>
          <a:bodyPr vert="horz" lIns="95354" tIns="47677" rIns="95354" bIns="4767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10291"/>
            <a:ext cx="6480810" cy="6534359"/>
          </a:xfrm>
          <a:prstGeom prst="rect">
            <a:avLst/>
          </a:prstGeom>
        </p:spPr>
        <p:txBody>
          <a:bodyPr vert="horz" lIns="95354" tIns="47677" rIns="95354" bIns="4767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176983"/>
            <a:ext cx="1680210" cy="527149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E89F8-6A17-42E0-A67D-9A71811AA74B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176983"/>
            <a:ext cx="2280285" cy="527149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176983"/>
            <a:ext cx="1680210" cy="527149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2B0E-9BB8-42BD-861F-7995A7259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59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353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76" indent="-357576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4748" indent="-297980" algn="l" defTabSz="9535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1920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8689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457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2225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8993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5761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52529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768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3536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304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073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3841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0609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7377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4145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55097"/>
              </p:ext>
            </p:extLst>
          </p:nvPr>
        </p:nvGraphicFramePr>
        <p:xfrm>
          <a:off x="486883" y="8262987"/>
          <a:ext cx="6194595" cy="1144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4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21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所属・事業所名</a:t>
                      </a:r>
                    </a:p>
                  </a:txBody>
                  <a:tcPr marL="96012" marR="96012" marT="49506" marB="49506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6012" marR="96012" marT="49506" marB="4950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氏名</a:t>
                      </a:r>
                    </a:p>
                  </a:txBody>
                  <a:tcPr marL="96012" marR="96012" marT="49506" marB="49506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6012" marR="96012" marT="49506" marB="495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1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所在地</a:t>
                      </a:r>
                    </a:p>
                  </a:txBody>
                  <a:tcPr marL="96012" marR="96012" marT="49506" marB="49506"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〒</a:t>
                      </a:r>
                    </a:p>
                  </a:txBody>
                  <a:tcPr marL="96012" marR="96012" marT="49506" marB="495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21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電話番号</a:t>
                      </a:r>
                    </a:p>
                  </a:txBody>
                  <a:tcPr marL="96012" marR="96012" marT="49506" marB="4950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　</a:t>
                      </a:r>
                    </a:p>
                  </a:txBody>
                  <a:tcPr marL="96012" marR="96012" marT="49506" marB="4950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mail</a:t>
                      </a:r>
                      <a:endParaRPr kumimoji="1" lang="ja-JP" altLang="en-US" sz="11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6012" marR="96012" marT="49506" marB="49506"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6012" marR="96012" marT="49506" marB="4950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9132" y="478008"/>
            <a:ext cx="6277395" cy="512172"/>
          </a:xfrm>
          <a:ln w="25400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住宅リフォームなどの相談対応に関する講習会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開催のご案内</a:t>
            </a:r>
            <a:endParaRPr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63791" y="126083"/>
            <a:ext cx="5027959" cy="399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95354" bIns="47677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～住宅相談対応を行っている皆様へ～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0863" y="3364204"/>
            <a:ext cx="6481955" cy="1370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95354" bIns="47677" rtlCol="0" anchor="ctr"/>
          <a:lstStyle/>
          <a:p>
            <a:pPr>
              <a:lnSpc>
                <a:spcPts val="1600"/>
              </a:lnSpc>
            </a:pPr>
            <a:r>
              <a: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開催日時・場所・定員など</a:t>
            </a:r>
            <a:r>
              <a: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◆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時：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２１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１３時３０分～１６時３０分</a:t>
            </a:r>
            <a:endParaRPr lang="en-US" altLang="zh-TW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所：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開催（</a:t>
            </a:r>
            <a:r>
              <a:rPr lang="ja-JP" altLang="en-US" sz="105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申込の際のメールアドレスに会議</a:t>
            </a:r>
            <a:r>
              <a:rPr lang="en-US" altLang="ja-JP" sz="105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050" u="sng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を送</a:t>
            </a:r>
            <a:r>
              <a:rPr lang="ja-JP" altLang="en-US" sz="105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付させていただきます。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◆対　象：住宅相談業務に携わられている方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（建築・不動産関係事業者様、行政担当者様など）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◆参加費：無料　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432098" y="7686923"/>
            <a:ext cx="623198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510764" y="7686923"/>
            <a:ext cx="6231986" cy="46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95354" bIns="47677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申込用紙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（メールにてお申込みください。</a:t>
            </a:r>
            <a:r>
              <a:rPr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２月１４日</a:t>
            </a:r>
            <a:r>
              <a:rPr lang="en-US" altLang="ja-JP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en-US" altLang="ja-JP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必着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58320" y="7902947"/>
            <a:ext cx="6284430" cy="46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95354" bIns="47677" rtlCol="0" anchor="ctr"/>
          <a:lstStyle/>
          <a:p>
            <a:pPr algn="r"/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和歌山県　建築住宅課　池奥あて（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e0808002@pref.wakayama.lg.jp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29889"/>
              </p:ext>
            </p:extLst>
          </p:nvPr>
        </p:nvGraphicFramePr>
        <p:xfrm>
          <a:off x="460673" y="4948379"/>
          <a:ext cx="6231985" cy="2493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時　間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6012" marR="96012" marT="49506" marB="4950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内　　容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6012" marR="96012" marT="49506" marB="4950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説明者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6012" marR="96012" marT="49506" marB="4950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１３：３０～</a:t>
                      </a:r>
                      <a:endParaRPr lang="en-US" altLang="ja-JP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開会挨拶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和歌山県</a:t>
                      </a:r>
                      <a:r>
                        <a:rPr kumimoji="1" lang="en-US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県土整備部</a:t>
                      </a:r>
                      <a:r>
                        <a:rPr kumimoji="1" lang="en-US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都市住宅局</a:t>
                      </a:r>
                      <a:endParaRPr kumimoji="1" lang="en-US" altLang="ja-JP" sz="9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建築住宅</a:t>
                      </a: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課長　前山　勝彦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１３：３５～１４：１５</a:t>
                      </a:r>
                      <a:endParaRPr lang="en-US" altLang="ja-JP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最近の住宅リフォーム関連施策等について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国土交通省</a:t>
                      </a:r>
                      <a:r>
                        <a:rPr kumimoji="1" lang="en-US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zh-TW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近畿地方整備局 建政部　</a:t>
                      </a:r>
                      <a:endParaRPr kumimoji="1" lang="en-US" altLang="zh-TW" sz="9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zh-TW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住宅整備課補佐　　田口　万喜子</a:t>
                      </a:r>
                      <a:r>
                        <a:rPr kumimoji="1" lang="ja-JP" altLang="ja-JP" sz="900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１４：１５～１４：５５</a:t>
                      </a:r>
                      <a:endParaRPr lang="en-US" altLang="ja-JP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住宅リフォーム支援制度等について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一般社団法人 住宅リフォーム推進協議会</a:t>
                      </a:r>
                      <a:endParaRPr kumimoji="1" lang="en-US" altLang="ja-JP" sz="9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事務局長　城所　隆男</a:t>
                      </a:r>
                      <a:endParaRPr lang="en-US" altLang="ja-JP" sz="9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85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１５：０５～１６：０５</a:t>
                      </a: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住まいるダイヤルの概要及び相談事例</a:t>
                      </a: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について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公益財団法人　住宅リフォーム・紛争処理支援センター</a:t>
                      </a:r>
                    </a:p>
                    <a:p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消費者支援部消費者支援課　主幹　深谷　尚正</a:t>
                      </a: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623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１６：１５～１６：２５</a:t>
                      </a: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県からの情報提供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和歌山県</a:t>
                      </a:r>
                      <a:r>
                        <a:rPr kumimoji="1" lang="en-US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県土整備部</a:t>
                      </a:r>
                      <a:r>
                        <a:rPr kumimoji="1" lang="en-US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都市住宅局</a:t>
                      </a:r>
                      <a:endParaRPr kumimoji="1" lang="en-US" altLang="ja-JP" sz="9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建築住宅課</a:t>
                      </a:r>
                      <a:r>
                        <a:rPr kumimoji="1" lang="ja-JP" altLang="en-US" sz="9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技師　池奥　和歩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02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１６：２５～１６：３０</a:t>
                      </a: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質疑応答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6012" marR="96012" marT="49506" marB="49506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410968" y="4662587"/>
            <a:ext cx="3266801" cy="285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95354" bIns="47677" rtlCol="0" anchor="ctr"/>
          <a:lstStyle/>
          <a:p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32099" y="1062187"/>
            <a:ext cx="6284428" cy="1710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95354" bIns="47677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リフォーム施策や助成制度、相談対応等に関する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最新かつ正確な知識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を得ることが出来る機会として講習会を開催します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近年少子高齢化が進行し、住宅ストック数が世帯数を上回り、さらに空き家もますます増加する中「いいものを作って、きちんと手入れして、長く使う」社会に移行することが重要で有り、本県においても、既存住宅の改修（リフォーム）や流通の促進に取り組んでいます。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の度、リフォーム相談等を行っている皆様を対象とした講習会を、（一社）住宅リフォーム推進協議会及び（公財）住宅リフォーム・紛争処理支援センターと共に、下記のとおり開催します。ご多忙なところと思いますが多くの方々の参加をお願いします。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33347" y="270099"/>
            <a:ext cx="978871" cy="304263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5354" tIns="47677" rIns="95354" bIns="47677" rtlCol="0" anchor="ctr"/>
          <a:lstStyle/>
          <a:p>
            <a:pPr algn="ctr"/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５年度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100859" y="9509593"/>
            <a:ext cx="4583592" cy="257868"/>
          </a:xfrm>
          <a:prstGeom prst="rect">
            <a:avLst/>
          </a:prstGeom>
        </p:spPr>
        <p:txBody>
          <a:bodyPr wrap="square" lIns="95354" tIns="47677" rIns="95354" bIns="47677">
            <a:spAutoFit/>
          </a:bodyPr>
          <a:lstStyle/>
          <a:p>
            <a:pPr algn="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問い合せ先：和歌山県建築住宅課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TEL073-441-3184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30864" y="2718371"/>
            <a:ext cx="619392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95354" bIns="47677" rtlCol="0" anchor="t" anchorCtr="0"/>
          <a:lstStyle/>
          <a:p>
            <a:pPr>
              <a:lnSpc>
                <a:spcPts val="1600"/>
              </a:lnSpc>
            </a:pPr>
            <a:r>
              <a: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主催・共催</a:t>
            </a:r>
            <a:r>
              <a: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◆主催：和歌山県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◆共催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：（</a:t>
            </a:r>
            <a:r>
              <a:rPr lang="ja-JP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公財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住宅リフォーム・紛争処理支援センター　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一社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住宅リフォーム推進協議会</a:t>
            </a:r>
            <a:endParaRPr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6589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465</Words>
  <Application>Microsoft Office PowerPoint</Application>
  <PresentationFormat>ユーザー設定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Ｐ明朝</vt:lpstr>
      <vt:lpstr>メイリオ</vt:lpstr>
      <vt:lpstr>Arial</vt:lpstr>
      <vt:lpstr>Calibri</vt:lpstr>
      <vt:lpstr>Office ​​テーマ</vt:lpstr>
      <vt:lpstr>　住宅リフォームなどの相談対応に関する講習会　開催のご案内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住宅耐震</dc:title>
  <dc:creator>112224</dc:creator>
  <cp:lastModifiedBy>事務所 和歌山県建築士事務所協会</cp:lastModifiedBy>
  <cp:revision>95</cp:revision>
  <cp:lastPrinted>2024-02-02T02:24:02Z</cp:lastPrinted>
  <dcterms:created xsi:type="dcterms:W3CDTF">2016-05-25T06:39:40Z</dcterms:created>
  <dcterms:modified xsi:type="dcterms:W3CDTF">2024-02-02T02:25:56Z</dcterms:modified>
</cp:coreProperties>
</file>